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73"/>
  </p:notesMasterIdLst>
  <p:handoutMasterIdLst>
    <p:handoutMasterId r:id="rId74"/>
  </p:handoutMasterIdLst>
  <p:sldIdLst>
    <p:sldId id="288" r:id="rId5"/>
    <p:sldId id="298" r:id="rId6"/>
    <p:sldId id="259" r:id="rId7"/>
    <p:sldId id="310" r:id="rId8"/>
    <p:sldId id="260" r:id="rId9"/>
    <p:sldId id="289" r:id="rId10"/>
    <p:sldId id="4483" r:id="rId11"/>
    <p:sldId id="4496" r:id="rId12"/>
    <p:sldId id="256" r:id="rId13"/>
    <p:sldId id="4517" r:id="rId14"/>
    <p:sldId id="305" r:id="rId15"/>
    <p:sldId id="4486" r:id="rId16"/>
    <p:sldId id="4484" r:id="rId17"/>
    <p:sldId id="4487" r:id="rId18"/>
    <p:sldId id="306" r:id="rId19"/>
    <p:sldId id="4488" r:id="rId20"/>
    <p:sldId id="4490" r:id="rId21"/>
    <p:sldId id="308" r:id="rId22"/>
    <p:sldId id="4515" r:id="rId23"/>
    <p:sldId id="4489" r:id="rId24"/>
    <p:sldId id="4491" r:id="rId25"/>
    <p:sldId id="4493" r:id="rId26"/>
    <p:sldId id="4492" r:id="rId27"/>
    <p:sldId id="311" r:id="rId28"/>
    <p:sldId id="4494" r:id="rId29"/>
    <p:sldId id="4495" r:id="rId30"/>
    <p:sldId id="299" r:id="rId31"/>
    <p:sldId id="4498" r:id="rId32"/>
    <p:sldId id="312" r:id="rId33"/>
    <p:sldId id="313" r:id="rId34"/>
    <p:sldId id="314" r:id="rId35"/>
    <p:sldId id="4499" r:id="rId36"/>
    <p:sldId id="315" r:id="rId37"/>
    <p:sldId id="4500" r:id="rId38"/>
    <p:sldId id="300" r:id="rId39"/>
    <p:sldId id="4501" r:id="rId40"/>
    <p:sldId id="316" r:id="rId41"/>
    <p:sldId id="317" r:id="rId42"/>
    <p:sldId id="318" r:id="rId43"/>
    <p:sldId id="4513" r:id="rId44"/>
    <p:sldId id="4514" r:id="rId45"/>
    <p:sldId id="4502" r:id="rId46"/>
    <p:sldId id="4503" r:id="rId47"/>
    <p:sldId id="319" r:id="rId48"/>
    <p:sldId id="301" r:id="rId49"/>
    <p:sldId id="320" r:id="rId50"/>
    <p:sldId id="4504" r:id="rId51"/>
    <p:sldId id="321" r:id="rId52"/>
    <p:sldId id="4505" r:id="rId53"/>
    <p:sldId id="322" r:id="rId54"/>
    <p:sldId id="323" r:id="rId55"/>
    <p:sldId id="302" r:id="rId56"/>
    <p:sldId id="324" r:id="rId57"/>
    <p:sldId id="325" r:id="rId58"/>
    <p:sldId id="4506" r:id="rId59"/>
    <p:sldId id="4507" r:id="rId60"/>
    <p:sldId id="326" r:id="rId61"/>
    <p:sldId id="4508" r:id="rId62"/>
    <p:sldId id="4509" r:id="rId63"/>
    <p:sldId id="328" r:id="rId64"/>
    <p:sldId id="4510" r:id="rId65"/>
    <p:sldId id="303" r:id="rId66"/>
    <p:sldId id="329" r:id="rId67"/>
    <p:sldId id="296" r:id="rId68"/>
    <p:sldId id="4511" r:id="rId69"/>
    <p:sldId id="331" r:id="rId70"/>
    <p:sldId id="4512" r:id="rId71"/>
    <p:sldId id="304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709" autoAdjust="0"/>
  </p:normalViewPr>
  <p:slideViewPr>
    <p:cSldViewPr snapToGrid="0">
      <p:cViewPr varScale="1">
        <p:scale>
          <a:sx n="75" d="100"/>
          <a:sy n="75" d="100"/>
        </p:scale>
        <p:origin x="48" y="48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82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5/3/2021 10:03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538883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Behind the scenes,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creates and configures Power BI workspace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61513" y="4611757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7" y="3159021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master view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2000548"/>
          </a:xfrm>
        </p:spPr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200876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and configure workspaces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calls Power BI REST API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 data &amp; embed tokens</a:t>
            </a:r>
            <a:r>
              <a:rPr lang="en-US" dirty="0"/>
              <a:t>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51465" y="3407978"/>
            <a:ext cx="7111897" cy="247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41537" y="3625797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5362740" y="4449379"/>
            <a:ext cx="2398125" cy="701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39662" y="4032949"/>
            <a:ext cx="1673978" cy="67868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28637" y="4799986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971635" y="4126008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625502" y="4933265"/>
            <a:ext cx="1688138" cy="30675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945835" y="4872502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400" dirty="0"/>
              <a:t> calls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UserLogin</a:t>
            </a:r>
            <a:r>
              <a:rPr lang="en-US" sz="2400" dirty="0"/>
              <a:t> endpoint after authenticating user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updates last login time for existing users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see message shown below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6" y="238974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Activity log data stored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PBIX template for monitoring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4" y="2784832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ViewReport</a:t>
            </a:r>
            <a:r>
              <a:rPr lang="en-US" dirty="0"/>
              <a:t> activity logged with perf data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LoadDuration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RenderDuration</a:t>
            </a:r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7" y="2783974"/>
            <a:ext cx="10451722" cy="390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185214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You need to record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when creating application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 user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to validate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both configured with this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1582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scope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named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/Reports.Embed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5" y="2939983"/>
            <a:ext cx="4155431" cy="37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6" y="2979738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9485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Starter Kit source code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GitHub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Top-level folder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AppOwnsDataStarterKit.sln</a:t>
            </a:r>
            <a:r>
              <a:rPr lang="en-US" dirty="0"/>
              <a:t> and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1730641"/>
            <a:ext cx="7158627" cy="2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1" y="4637374"/>
            <a:ext cx="5220321" cy="21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0" y="2602137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5230710"/>
            <a:ext cx="4096703" cy="156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 derives from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55" y="4657972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11204" y="6059387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068460" y="5798008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571" y="2758264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14" y="2811742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94" y="2791863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Startup Project</a:t>
            </a:r>
          </a:p>
          <a:p>
            <a:pPr lvl="1"/>
            <a:r>
              <a:rPr lang="en-US" dirty="0"/>
              <a:t>This is required so Entity Framework uses connection string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Default project</a:t>
            </a:r>
            <a:r>
              <a:rPr lang="en-US" dirty="0"/>
              <a:t>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056849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58" y="3036970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7147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>
              <a:spcAft>
                <a:spcPts val="12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Add-Migration InitialCreate</a:t>
            </a:r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Update-Database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4DAB4-A095-482F-9CD9-95A63F236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9" y="3366251"/>
            <a:ext cx="6627358" cy="22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39" y="3404831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AppOwnsDataApp</a:t>
            </a:r>
            <a:r>
              <a:rPr lang="en-US" dirty="0"/>
              <a:t> adds record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Details</a:t>
            </a:r>
            <a:r>
              <a:rPr lang="en-US" dirty="0"/>
              <a:t> page lists members, datasets and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uses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parameterized with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DatabaseServer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DatabaseName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Dataset parameters updated after import to redirect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report designed with master view &amp;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494724"/>
            <a:ext cx="3925953" cy="21667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4984936"/>
            <a:ext cx="3011556" cy="1704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934278" y="2415211"/>
            <a:ext cx="5287617" cy="2211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administrative user to view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2" y="2356112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2294834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ConfiguredBy</a:t>
            </a:r>
            <a:r>
              <a:rPr lang="en-US" dirty="0"/>
              <a:t> property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should be set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project built as a Node.js project</a:t>
            </a:r>
          </a:p>
          <a:p>
            <a:pPr lvl="1"/>
            <a:r>
              <a:rPr lang="en-US" dirty="0"/>
              <a:t>You must install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in order to build the project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" y="3232473"/>
            <a:ext cx="10163156" cy="34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B17179-7860-439A-A4BC-BA27EF655DAB}"/>
              </a:ext>
            </a:extLst>
          </p:cNvPr>
          <p:cNvSpPr/>
          <p:nvPr/>
        </p:nvSpPr>
        <p:spPr>
          <a:xfrm>
            <a:off x="447261" y="5615607"/>
            <a:ext cx="1282148" cy="546653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App-Owns-Data Applications 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4" y="3347377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4" y="3275275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5647347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8" y="1736794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AppOwsDataUsageReporting.pbix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  <a:r>
              <a:rPr lang="en-US" b="1" dirty="0"/>
              <a:t> </a:t>
            </a:r>
            <a:r>
              <a:rPr lang="en-US" dirty="0"/>
              <a:t>imports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" y="2752958"/>
            <a:ext cx="9872061" cy="3688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040151" y="3171710"/>
            <a:ext cx="8163119" cy="3497446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4921</TotalTime>
  <Words>2750</Words>
  <Application>Microsoft Office PowerPoint</Application>
  <PresentationFormat>Custom</PresentationFormat>
  <Paragraphs>455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Dataset and 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the App-Owns-Data Applications Side by Side</vt:lpstr>
      <vt:lpstr>AppOwnsDataClient 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203</cp:revision>
  <cp:lastPrinted>2019-05-02T20:11:39Z</cp:lastPrinted>
  <dcterms:created xsi:type="dcterms:W3CDTF">2018-09-21T01:16:59Z</dcterms:created>
  <dcterms:modified xsi:type="dcterms:W3CDTF">2021-05-03T14:44:08Z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